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3.jpg" ContentType="image/jpg"/>
  <Override PartName="/ppt/media/image44.jpg" ContentType="image/jpg"/>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media/image47.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4.jpg" ContentType="image/jpg"/>
  <Override PartName="/ppt/media/image55.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71"/>
  </p:notesMasterIdLst>
  <p:handoutMasterIdLst>
    <p:handoutMasterId r:id="rId72"/>
  </p:handoutMasterIdLst>
  <p:sldIdLst>
    <p:sldId id="1021" r:id="rId13"/>
    <p:sldId id="793" r:id="rId14"/>
    <p:sldId id="1000" r:id="rId15"/>
    <p:sldId id="1001" r:id="rId16"/>
    <p:sldId id="1020" r:id="rId17"/>
    <p:sldId id="1884" r:id="rId18"/>
    <p:sldId id="1011" r:id="rId19"/>
    <p:sldId id="959" r:id="rId20"/>
    <p:sldId id="1019" r:id="rId21"/>
    <p:sldId id="1008" r:id="rId22"/>
    <p:sldId id="988" r:id="rId23"/>
    <p:sldId id="262" r:id="rId24"/>
    <p:sldId id="960" r:id="rId25"/>
    <p:sldId id="983" r:id="rId26"/>
    <p:sldId id="265" r:id="rId27"/>
    <p:sldId id="266" r:id="rId28"/>
    <p:sldId id="263" r:id="rId29"/>
    <p:sldId id="264"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3" r:id="rId46"/>
    <p:sldId id="286" r:id="rId47"/>
    <p:sldId id="992" r:id="rId48"/>
    <p:sldId id="1046" r:id="rId49"/>
    <p:sldId id="289" r:id="rId50"/>
    <p:sldId id="290" r:id="rId51"/>
    <p:sldId id="292" r:id="rId52"/>
    <p:sldId id="278" r:id="rId53"/>
    <p:sldId id="1055" r:id="rId54"/>
    <p:sldId id="1048" r:id="rId55"/>
    <p:sldId id="301" r:id="rId56"/>
    <p:sldId id="302" r:id="rId57"/>
    <p:sldId id="304" r:id="rId58"/>
    <p:sldId id="305" r:id="rId59"/>
    <p:sldId id="306" r:id="rId60"/>
    <p:sldId id="307" r:id="rId61"/>
    <p:sldId id="308" r:id="rId62"/>
    <p:sldId id="309" r:id="rId63"/>
    <p:sldId id="310" r:id="rId64"/>
    <p:sldId id="1034" r:id="rId65"/>
    <p:sldId id="1035" r:id="rId66"/>
    <p:sldId id="1036" r:id="rId67"/>
    <p:sldId id="1025" r:id="rId68"/>
    <p:sldId id="915" r:id="rId69"/>
    <p:sldId id="916"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2017/2019</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2017/2019</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1/13/2020</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1/13/2020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 11:13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1/13/2020 11:13</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 11:13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1/13/2020 11:13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 11:13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26</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1/13/2020 11:13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1/13/2020 11:13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1/13/2020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1/13/2020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1/13/2020</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1/13/2020</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6.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7.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0.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4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2061214689"/>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With</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22965</TotalTime>
  <Words>4890</Words>
  <Application>Microsoft Office PowerPoint</Application>
  <PresentationFormat>Custom</PresentationFormat>
  <Paragraphs>488</Paragraphs>
  <Slides>58</Slides>
  <Notes>31</Notes>
  <HiddenSlides>17</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58</vt:i4>
      </vt:variant>
    </vt:vector>
  </HeadingPairs>
  <TitlesOfParts>
    <vt:vector size="81"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Exciting times ahead for .NET</vt:lpstr>
      <vt:lpstr>PowerPoint Presentation</vt:lpstr>
      <vt:lpstr>https://github.com/dotnet/core</vt:lpstr>
      <vt:lpstr>.NET: the family gets bigger</vt:lpstr>
      <vt:lpstr>.NET Runtimes</vt:lpstr>
      <vt:lpstr>.NET Core</vt:lpstr>
      <vt:lpstr>Languages</vt:lpstr>
      <vt:lpstr>Installing .NET Core</vt:lpstr>
      <vt:lpstr>Installing .NET Core</vt:lpstr>
      <vt:lpstr>.NET Command Line Interface (CLI)</vt:lpstr>
      <vt:lpstr>Creating and Running a .NET application</vt:lpstr>
      <vt:lpstr>New Web Projects with dotnet</vt:lpstr>
      <vt:lpstr>dotnet CLI Templates</vt:lpstr>
      <vt:lpstr>Visual Studio .NET Core Templates</vt:lpstr>
      <vt:lpstr>ASP.NET Core Project Templates</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760</cp:revision>
  <dcterms:created xsi:type="dcterms:W3CDTF">2012-02-15T23:39:54Z</dcterms:created>
  <dcterms:modified xsi:type="dcterms:W3CDTF">2020-01-13T14:14:22Z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